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279" r:id="rId5"/>
    <p:sldId id="6023" r:id="rId6"/>
    <p:sldId id="6005" r:id="rId7"/>
    <p:sldId id="6009" r:id="rId8"/>
    <p:sldId id="6036" r:id="rId9"/>
    <p:sldId id="6035" r:id="rId10"/>
    <p:sldId id="307" r:id="rId11"/>
    <p:sldId id="6025" r:id="rId12"/>
    <p:sldId id="6007" r:id="rId13"/>
    <p:sldId id="6043" r:id="rId14"/>
    <p:sldId id="351" r:id="rId15"/>
    <p:sldId id="6011" r:id="rId16"/>
    <p:sldId id="6024" r:id="rId17"/>
    <p:sldId id="6012" r:id="rId18"/>
    <p:sldId id="6016" r:id="rId19"/>
    <p:sldId id="6015" r:id="rId20"/>
    <p:sldId id="6014" r:id="rId21"/>
    <p:sldId id="6037" r:id="rId22"/>
    <p:sldId id="6033" r:id="rId23"/>
    <p:sldId id="6041" r:id="rId24"/>
    <p:sldId id="6027" r:id="rId25"/>
    <p:sldId id="6042" r:id="rId26"/>
    <p:sldId id="6040" r:id="rId27"/>
    <p:sldId id="6039" r:id="rId28"/>
    <p:sldId id="6028" r:id="rId29"/>
    <p:sldId id="5971" r:id="rId30"/>
    <p:sldId id="342" r:id="rId31"/>
  </p:sldIdLst>
  <p:sldSz cx="18288000" cy="10287000"/>
  <p:notesSz cx="6858000" cy="9144000"/>
  <p:embeddedFontLst>
    <p:embeddedFont>
      <p:font typeface="Montserrat" pitchFamily="2" charset="77"/>
      <p:regular r:id="rId33"/>
      <p:bold r:id="rId34"/>
      <p:italic r:id="rId35"/>
      <p:boldItalic r:id="rId36"/>
    </p:embeddedFont>
    <p:embeddedFont>
      <p:font typeface="Now" pitchFamily="2" charset="77"/>
      <p:regular r:id="rId37"/>
    </p:embeddedFont>
    <p:embeddedFont>
      <p:font typeface="Now Bold" pitchFamily="2" charset="77"/>
      <p:regular r:id="rId38"/>
      <p:bold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autoAdjust="0"/>
    <p:restoredTop sz="78160" autoAdjust="0"/>
  </p:normalViewPr>
  <p:slideViewPr>
    <p:cSldViewPr>
      <p:cViewPr varScale="1">
        <p:scale>
          <a:sx n="55" d="100"/>
          <a:sy n="55" d="100"/>
        </p:scale>
        <p:origin x="1880" y="200"/>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jp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sv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hyperlink" Target="https://towardsdatascience.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3.svg"/><Relationship Id="rId5" Type="http://schemas.openxmlformats.org/officeDocument/2006/relationships/hyperlink" Target="https://www.codecademy.com/" TargetMode="External"/><Relationship Id="rId10" Type="http://schemas.openxmlformats.org/officeDocument/2006/relationships/image" Target="../media/image42.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88595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8E23200C-3BF5-9581-AC54-BEA9D2ADBB59}"/>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0C61F875-5A05-C4E9-B398-0E55D91E34CE}"/>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4.2</a:t>
            </a:r>
          </a:p>
        </p:txBody>
      </p:sp>
    </p:spTree>
    <p:extLst>
      <p:ext uri="{BB962C8B-B14F-4D97-AF65-F5344CB8AC3E}">
        <p14:creationId xmlns:p14="http://schemas.microsoft.com/office/powerpoint/2010/main" val="36831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86406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7" name="Rounded Rectangle 6">
            <a:extLst>
              <a:ext uri="{FF2B5EF4-FFF2-40B4-BE49-F238E27FC236}">
                <a16:creationId xmlns:a16="http://schemas.microsoft.com/office/drawing/2014/main" id="{E7B28BFC-D139-ACE3-CF9F-EDDEE7A01003}"/>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TextBox 3">
            <a:extLst>
              <a:ext uri="{FF2B5EF4-FFF2-40B4-BE49-F238E27FC236}">
                <a16:creationId xmlns:a16="http://schemas.microsoft.com/office/drawing/2014/main" id="{25339373-D0D5-F1E7-EF58-CDE6C000AB6A}"/>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4.3</a:t>
            </a:r>
          </a:p>
        </p:txBody>
      </p:sp>
    </p:spTree>
    <p:extLst>
      <p:ext uri="{BB962C8B-B14F-4D97-AF65-F5344CB8AC3E}">
        <p14:creationId xmlns:p14="http://schemas.microsoft.com/office/powerpoint/2010/main" val="133082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A5A55CEE-C6DE-C925-A6D0-1DD6980F038E}"/>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E0AC4549-E3F5-6936-C4A9-1DCAADE07020}"/>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4.4</a:t>
            </a:r>
          </a:p>
        </p:txBody>
      </p:sp>
    </p:spTree>
    <p:extLst>
      <p:ext uri="{BB962C8B-B14F-4D97-AF65-F5344CB8AC3E}">
        <p14:creationId xmlns:p14="http://schemas.microsoft.com/office/powerpoint/2010/main" val="254586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Rounded Rectangle 3">
            <a:extLst>
              <a:ext uri="{FF2B5EF4-FFF2-40B4-BE49-F238E27FC236}">
                <a16:creationId xmlns:a16="http://schemas.microsoft.com/office/drawing/2014/main" id="{31D7DC3F-77FC-04AB-F6E6-2EBC79A8DBBD}"/>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 name="TextBox 3">
            <a:extLst>
              <a:ext uri="{FF2B5EF4-FFF2-40B4-BE49-F238E27FC236}">
                <a16:creationId xmlns:a16="http://schemas.microsoft.com/office/drawing/2014/main" id="{3C6B2AD5-AD79-B831-8A17-201493926BFF}"/>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4.5</a:t>
            </a:r>
          </a:p>
        </p:txBody>
      </p:sp>
    </p:spTree>
    <p:extLst>
      <p:ext uri="{BB962C8B-B14F-4D97-AF65-F5344CB8AC3E}">
        <p14:creationId xmlns:p14="http://schemas.microsoft.com/office/powerpoint/2010/main" val="421841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ounded Rectangle 5">
            <a:extLst>
              <a:ext uri="{FF2B5EF4-FFF2-40B4-BE49-F238E27FC236}">
                <a16:creationId xmlns:a16="http://schemas.microsoft.com/office/drawing/2014/main" id="{418EE682-ACD6-52E2-ADB7-FE697568B60B}"/>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68D318B7-D448-2073-1710-9D38F647D838}"/>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4.6</a:t>
            </a:r>
          </a:p>
        </p:txBody>
      </p:sp>
    </p:spTree>
    <p:extLst>
      <p:ext uri="{BB962C8B-B14F-4D97-AF65-F5344CB8AC3E}">
        <p14:creationId xmlns:p14="http://schemas.microsoft.com/office/powerpoint/2010/main" val="269863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5895411"/>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433506"/>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099647"/>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143973"/>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solidFill>
                  <a:srgbClr val="404040"/>
                </a:solidFill>
                <a:latin typeface="Montserrat" pitchFamily="2" charset="77"/>
              </a:rPr>
              <a:t>Adj. Rand </a:t>
            </a:r>
            <a:r>
              <a:rPr lang="en-GB" sz="2200" b="1" dirty="0" err="1">
                <a:solidFill>
                  <a:srgbClr val="404040"/>
                </a:solidFill>
                <a:latin typeface="Montserrat" pitchFamily="2" charset="77"/>
              </a:rPr>
              <a:t>Indx</a:t>
            </a:r>
            <a:r>
              <a:rPr lang="en-GB" sz="2200" b="1" dirty="0">
                <a:solidFill>
                  <a:srgbClr val="404040"/>
                </a:solidFill>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3946182" y="964023"/>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4876800" y="1104900"/>
            <a:ext cx="906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 4.1</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37260</TotalTime>
  <Words>3303</Words>
  <Application>Microsoft Macintosh PowerPoint</Application>
  <PresentationFormat>Custom</PresentationFormat>
  <Paragraphs>442</Paragraphs>
  <Slides>27</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Now Bold</vt:lpstr>
      <vt:lpstr>Arial</vt:lpstr>
      <vt:lpstr>Montserrat</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153</cp:revision>
  <dcterms:created xsi:type="dcterms:W3CDTF">2006-08-16T00:00:00Z</dcterms:created>
  <dcterms:modified xsi:type="dcterms:W3CDTF">2024-05-30T11:50:37Z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